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63B"/>
    <a:srgbClr val="2E6193"/>
    <a:srgbClr val="264E77"/>
    <a:srgbClr val="173857"/>
    <a:srgbClr val="091927"/>
    <a:srgbClr val="1E3F61"/>
    <a:srgbClr val="274D74"/>
    <a:srgbClr val="173756"/>
    <a:srgbClr val="204264"/>
    <a:srgbClr val="264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0"/>
    <p:restoredTop sz="94674"/>
  </p:normalViewPr>
  <p:slideViewPr>
    <p:cSldViewPr snapToGrid="0" snapToObjects="1">
      <p:cViewPr varScale="1">
        <p:scale>
          <a:sx n="207" d="100"/>
          <a:sy n="207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B0CF-A2A1-7A43-BBFB-6404301E8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64E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BD9AE-6351-384B-9F80-80CA9B93D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0C62A-A1C7-0949-9450-3D5C0E2B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B697-A943-3942-9932-A3C026CB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6290-1A87-A64C-BC73-F602BFB4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1434-4106-554F-B0EE-F4D68A1B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833FD-6479-EF4F-9903-7146177B3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60A1B-1432-DF4E-819C-80100F72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E825-9728-0043-A05A-D307C3B9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7C3D-ABD9-3342-BC30-65649095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896A3-205C-B642-AEBA-888BDEDD1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7137"/>
            <a:ext cx="2628900" cy="5139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65577-4222-B746-BF46-32AC07F06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7137"/>
            <a:ext cx="7734300" cy="513982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D1D6-0E1D-CA40-8090-44621A08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D7AE1-D992-204D-A428-3FF65F66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29964-374D-E84E-B9A5-7E5A2D7E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C70F-0C19-3B41-8F9B-54FD32D8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AF6B-E796-1A49-919A-6E7038F0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5F42D-0016-1E4A-8D0B-0E7B303D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5939-9148-8F40-A90D-38665F9D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38D1-A2A8-194A-86A7-EC8B48D6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057B-3177-8A4F-9B7B-2E316131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4313A-91BD-224B-A9FE-E1AC5C3C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8AD06-0798-0C4D-8332-2A4688CA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45B9-4B68-4646-BE0E-48918549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D632-E2DF-BA49-AD71-A9EC09E3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2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A6E0-84D8-8943-B018-6DE24DDC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C4AF-C207-EA43-8358-4D5B43BFB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4561D-7646-0D43-94B2-55514157A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F65F0-C7ED-AC40-A6BF-5872A2E5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2A745-7ACE-D247-B992-77039D1C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BF94E-9195-8E48-95A8-36383528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E897-3042-334C-939A-8632BF0A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5085"/>
            <a:ext cx="10515600" cy="9926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9443F-B4A9-9A4F-A5C3-5515589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76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DA41-293F-1B4B-BCC0-EB36E876E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1611"/>
            <a:ext cx="5157787" cy="34280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F68FA-7897-E846-9887-F58946D67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76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54D61-0A60-A24E-B4B9-35802556F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1611"/>
            <a:ext cx="5183188" cy="34280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F64C8-5630-9E42-9F6C-474A4F7B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6F36D-D17A-884A-B089-2940CE66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4FEF1-786C-E54A-8446-08DE91B3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BA96-8CF3-1D45-B71A-C6BF3A9A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7E35D-A0CD-ED45-9002-B7157539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E093A-CC57-7F40-89AC-C256F9B2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CB2B0-CB3D-2B42-ADA4-7EA3F32C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AA7F1-C935-A744-92B2-B0BD83B3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8F901-D1C1-8948-966C-FB176B2A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F5B48-4D8E-CB4F-89CE-10D3C036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E034-2AEE-A24E-96C6-1BB05921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0B94-F932-A541-B252-98FA43F6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28307-D361-1440-89FE-924885A5B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D406A-ED86-CF46-B5E4-DAA268F5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706E3-9178-0744-A4D9-DDDE5ED3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43E3A-B4ED-514F-944F-8C843534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5DD8-CB8F-4B44-AEFE-37EC4AE3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6D3F6-F2C8-B143-8657-0FB812CE7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099DE-84C5-BD49-93ED-A0BAC236C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A8CB0-C281-8C49-B2B4-8F568EC9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BC08-F25C-AD46-B5A9-F3DBDC0A07A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0EF77-4192-F849-8067-EA93D803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67014-9CB5-8D47-9598-D3D1E7CD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C69C-5431-754E-8945-0A33E592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EE4AE-AC46-5C44-BEFB-5095F890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45747-C03A-5240-A904-B92A8802E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1121"/>
            <a:ext cx="10515600" cy="379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3AC4A-537C-4944-BC28-1D42FEC44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F30BC08-F25C-AD46-B5A9-F3DBDC0A07AE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37B0B-DDB9-2F42-8E65-DC9CBA8F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BD32-FA01-424A-A652-6B83F4EA1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6A3C69C-5431-754E-8945-0A33E5928F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8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1" i="1" kern="1200" smtClean="0">
          <a:gradFill flip="none" rotWithShape="1">
            <a:gsLst>
              <a:gs pos="0">
                <a:srgbClr val="173857"/>
              </a:gs>
              <a:gs pos="50000">
                <a:srgbClr val="264E77"/>
              </a:gs>
              <a:gs pos="100000">
                <a:srgbClr val="2E6193"/>
              </a:gs>
            </a:gsLst>
            <a:lin ang="16200000" scaled="1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63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863B"/>
        </a:buClr>
        <a:buFont typeface="Arial" panose="020B0604020202020204" pitchFamily="34" charset="0"/>
        <a:buChar char="•"/>
        <a:defRPr sz="2400" i="1" kern="1200">
          <a:solidFill>
            <a:srgbClr val="E4863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86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863B"/>
        </a:buClr>
        <a:buFont typeface="Arial" panose="020B0604020202020204" pitchFamily="34" charset="0"/>
        <a:buChar char="•"/>
        <a:defRPr sz="1800" i="1" kern="1200">
          <a:solidFill>
            <a:srgbClr val="E4863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86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CE82-504D-384D-941D-CF9C17D6C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28" y="1117278"/>
            <a:ext cx="7959576" cy="3129466"/>
          </a:xfrm>
        </p:spPr>
        <p:txBody>
          <a:bodyPr anchor="ctr">
            <a:normAutofit/>
          </a:bodyPr>
          <a:lstStyle/>
          <a:p>
            <a:pPr algn="l"/>
            <a:r>
              <a:rPr lang="en-US" sz="8800" i="1" spc="50" dirty="0">
                <a:ln w="0">
                  <a:solidFill>
                    <a:srgbClr val="2E6193"/>
                  </a:solidFill>
                </a:ln>
                <a:gradFill flip="none" rotWithShape="1">
                  <a:gsLst>
                    <a:gs pos="100000">
                      <a:srgbClr val="274D74">
                        <a:alpha val="99000"/>
                      </a:srgbClr>
                    </a:gs>
                    <a:gs pos="26000">
                      <a:srgbClr val="1E3F61"/>
                    </a:gs>
                    <a:gs pos="0">
                      <a:srgbClr val="173857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65100" dist="114300" dir="8220000" sx="102000" sy="102000" algn="t" rotWithShape="0">
                    <a:srgbClr val="091927">
                      <a:alpha val="24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F0ADE-3267-2E45-943D-59D458CC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828" y="5888712"/>
            <a:ext cx="7836837" cy="37094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Name of Presenter  |  Additional Information  |  Presentation Date</a:t>
            </a:r>
          </a:p>
          <a:p>
            <a:pPr algn="l">
              <a:lnSpc>
                <a:spcPct val="100000"/>
              </a:lnSpc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C166-1FD7-E146-A0CE-7A21CDFF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4DC7-54E2-644A-842F-764689379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1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Title of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Christian D. Menard</dc:creator>
  <cp:lastModifiedBy>Christian D. Menard</cp:lastModifiedBy>
  <cp:revision>3</cp:revision>
  <dcterms:created xsi:type="dcterms:W3CDTF">2018-09-19T13:50:01Z</dcterms:created>
  <dcterms:modified xsi:type="dcterms:W3CDTF">2018-09-19T14:20:28Z</dcterms:modified>
</cp:coreProperties>
</file>